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3025" y="152400"/>
            <a:ext cx="3630252" cy="48386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Shape 55"/>
          <p:cNvCxnSpPr/>
          <p:nvPr/>
        </p:nvCxnSpPr>
        <p:spPr>
          <a:xfrm>
            <a:off x="2124725" y="1732025"/>
            <a:ext cx="1444500" cy="294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6" name="Shape 56"/>
          <p:cNvCxnSpPr/>
          <p:nvPr/>
        </p:nvCxnSpPr>
        <p:spPr>
          <a:xfrm flipH="1">
            <a:off x="4880525" y="1444525"/>
            <a:ext cx="1872300" cy="553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" name="Shape 57"/>
          <p:cNvCxnSpPr/>
          <p:nvPr/>
        </p:nvCxnSpPr>
        <p:spPr>
          <a:xfrm rot="10800000">
            <a:off x="5161100" y="2896025"/>
            <a:ext cx="1689900" cy="483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8" name="Shape 58"/>
          <p:cNvCxnSpPr/>
          <p:nvPr/>
        </p:nvCxnSpPr>
        <p:spPr>
          <a:xfrm flipH="1" rot="10800000">
            <a:off x="2187825" y="2973100"/>
            <a:ext cx="1654800" cy="57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9" name="Shape 59"/>
          <p:cNvSpPr txBox="1"/>
          <p:nvPr/>
        </p:nvSpPr>
        <p:spPr>
          <a:xfrm>
            <a:off x="1283225" y="1556575"/>
            <a:ext cx="10728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Hokuyo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1479600" y="3379925"/>
            <a:ext cx="10728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Gimble</a:t>
            </a:r>
          </a:p>
        </p:txBody>
      </p:sp>
      <p:sp>
        <p:nvSpPr>
          <p:cNvPr id="61" name="Shape 61"/>
          <p:cNvSpPr txBox="1"/>
          <p:nvPr/>
        </p:nvSpPr>
        <p:spPr>
          <a:xfrm>
            <a:off x="6676625" y="1188325"/>
            <a:ext cx="10728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Servo</a:t>
            </a:r>
          </a:p>
        </p:txBody>
      </p:sp>
      <p:sp>
        <p:nvSpPr>
          <p:cNvPr id="62" name="Shape 62"/>
          <p:cNvSpPr txBox="1"/>
          <p:nvPr/>
        </p:nvSpPr>
        <p:spPr>
          <a:xfrm>
            <a:off x="6774800" y="3184975"/>
            <a:ext cx="13098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Jackal Mount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6367" y="0"/>
            <a:ext cx="660026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368" y="0"/>
            <a:ext cx="768326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383" y="0"/>
            <a:ext cx="78952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0071" y="0"/>
            <a:ext cx="680385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312" y="0"/>
            <a:ext cx="64293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